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7" r:id="rId2"/>
  </p:sldMasterIdLst>
  <p:notesMasterIdLst>
    <p:notesMasterId r:id="rId18"/>
  </p:notesMasterIdLst>
  <p:handoutMasterIdLst>
    <p:handoutMasterId r:id="rId19"/>
  </p:handoutMasterIdLst>
  <p:sldIdLst>
    <p:sldId id="344" r:id="rId3"/>
    <p:sldId id="429" r:id="rId4"/>
    <p:sldId id="455" r:id="rId5"/>
    <p:sldId id="458" r:id="rId6"/>
    <p:sldId id="459" r:id="rId7"/>
    <p:sldId id="464" r:id="rId8"/>
    <p:sldId id="430" r:id="rId9"/>
    <p:sldId id="456" r:id="rId10"/>
    <p:sldId id="457" r:id="rId11"/>
    <p:sldId id="462" r:id="rId12"/>
    <p:sldId id="466" r:id="rId13"/>
    <p:sldId id="461" r:id="rId14"/>
    <p:sldId id="460" r:id="rId15"/>
    <p:sldId id="463" r:id="rId16"/>
    <p:sldId id="465" r:id="rId17"/>
  </p:sldIdLst>
  <p:sldSz cx="13004800" cy="97536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American Typewriter" charset="0"/>
        <a:ea typeface="ヒラギノ明朝 ProN W3" charset="-128"/>
        <a:cs typeface="+mn-cs"/>
        <a:sym typeface="American Typewriter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American Typewriter" charset="0"/>
        <a:ea typeface="ヒラギノ明朝 ProN W3" charset="-128"/>
        <a:cs typeface="+mn-cs"/>
        <a:sym typeface="American Typewriter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American Typewriter" charset="0"/>
        <a:ea typeface="ヒラギノ明朝 ProN W3" charset="-128"/>
        <a:cs typeface="+mn-cs"/>
        <a:sym typeface="American Typewriter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American Typewriter" charset="0"/>
        <a:ea typeface="ヒラギノ明朝 ProN W3" charset="-128"/>
        <a:cs typeface="+mn-cs"/>
        <a:sym typeface="American Typewriter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American Typewriter" charset="0"/>
        <a:ea typeface="ヒラギノ明朝 ProN W3" charset="-128"/>
        <a:cs typeface="+mn-cs"/>
        <a:sym typeface="American Typewriter" charset="0"/>
      </a:defRPr>
    </a:lvl5pPr>
    <a:lvl6pPr marL="2286000" algn="l" defTabSz="914400" rtl="0" eaLnBrk="1" latinLnBrk="0" hangingPunct="1">
      <a:defRPr sz="4000" kern="1200">
        <a:solidFill>
          <a:srgbClr val="FFFFFF"/>
        </a:solidFill>
        <a:latin typeface="American Typewriter" charset="0"/>
        <a:ea typeface="ヒラギノ明朝 ProN W3" charset="-128"/>
        <a:cs typeface="+mn-cs"/>
        <a:sym typeface="American Typewriter" charset="0"/>
      </a:defRPr>
    </a:lvl6pPr>
    <a:lvl7pPr marL="2743200" algn="l" defTabSz="914400" rtl="0" eaLnBrk="1" latinLnBrk="0" hangingPunct="1">
      <a:defRPr sz="4000" kern="1200">
        <a:solidFill>
          <a:srgbClr val="FFFFFF"/>
        </a:solidFill>
        <a:latin typeface="American Typewriter" charset="0"/>
        <a:ea typeface="ヒラギノ明朝 ProN W3" charset="-128"/>
        <a:cs typeface="+mn-cs"/>
        <a:sym typeface="American Typewriter" charset="0"/>
      </a:defRPr>
    </a:lvl7pPr>
    <a:lvl8pPr marL="3200400" algn="l" defTabSz="914400" rtl="0" eaLnBrk="1" latinLnBrk="0" hangingPunct="1">
      <a:defRPr sz="4000" kern="1200">
        <a:solidFill>
          <a:srgbClr val="FFFFFF"/>
        </a:solidFill>
        <a:latin typeface="American Typewriter" charset="0"/>
        <a:ea typeface="ヒラギノ明朝 ProN W3" charset="-128"/>
        <a:cs typeface="+mn-cs"/>
        <a:sym typeface="American Typewriter" charset="0"/>
      </a:defRPr>
    </a:lvl8pPr>
    <a:lvl9pPr marL="3657600" algn="l" defTabSz="914400" rtl="0" eaLnBrk="1" latinLnBrk="0" hangingPunct="1">
      <a:defRPr sz="4000" kern="1200">
        <a:solidFill>
          <a:srgbClr val="FFFFFF"/>
        </a:solidFill>
        <a:latin typeface="American Typewriter" charset="0"/>
        <a:ea typeface="ヒラギノ明朝 ProN W3" charset="-128"/>
        <a:cs typeface="+mn-cs"/>
        <a:sym typeface="American Typewriter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6600"/>
    <a:srgbClr val="3399FF"/>
    <a:srgbClr val="6699FF"/>
    <a:srgbClr val="CCECFF"/>
    <a:srgbClr val="005EA4"/>
    <a:srgbClr val="004376"/>
    <a:srgbClr val="008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80" y="88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A984639D-FCE2-4757-BE21-F0228282FF94}" type="datetime1">
              <a:rPr lang="nl-NL"/>
              <a:pPr>
                <a:defRPr/>
              </a:pPr>
              <a:t>31/01/17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6B5EC726-F62D-4E8E-888A-8480C2C93B5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6614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E1AAEAC3-A79D-418D-971F-FA49AD2550C0}" type="datetime1">
              <a:rPr lang="nl-NL"/>
              <a:pPr>
                <a:defRPr/>
              </a:pPr>
              <a:t>31/01/17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 smtClean="0"/>
              <a:t>Klik om de tekststijl van het model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5B2CCB76-A1AA-436A-8DB6-B2A85A6B140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60743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2CCB76-A1AA-436A-8DB6-B2A85A6B140E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3362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1 zonder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500">
                <a:latin typeface="Arial"/>
                <a:cs typeface="Arial"/>
              </a:defRPr>
            </a:lvl1pPr>
            <a:lvl2pPr marL="0" indent="0">
              <a:buFont typeface="Arial"/>
              <a:buNone/>
              <a:defRPr sz="2500">
                <a:solidFill>
                  <a:srgbClr val="FFFFFF"/>
                </a:solidFill>
                <a:latin typeface="Arial"/>
                <a:cs typeface="Arial"/>
              </a:defRPr>
            </a:lvl2pPr>
            <a:lvl3pPr marL="0" indent="0">
              <a:buFont typeface="Arial"/>
              <a:buNone/>
              <a:defRPr sz="2500">
                <a:solidFill>
                  <a:srgbClr val="FFFFFF"/>
                </a:solidFill>
                <a:latin typeface="Arial"/>
                <a:cs typeface="Arial"/>
              </a:defRPr>
            </a:lvl3pPr>
            <a:lvl4pPr marL="0" indent="0">
              <a:buFont typeface="Arial"/>
              <a:buNone/>
              <a:defRPr sz="2500">
                <a:solidFill>
                  <a:srgbClr val="FFFFFF"/>
                </a:solidFill>
                <a:latin typeface="Arial"/>
                <a:cs typeface="Arial"/>
              </a:defRPr>
            </a:lvl4pPr>
            <a:lvl5pPr marL="0" indent="0">
              <a:buFont typeface="Arial"/>
              <a:buNone/>
              <a:defRPr sz="25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315278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kolom opsomming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00000" y="2070000"/>
            <a:ext cx="5328000" cy="6007100"/>
          </a:xfrm>
        </p:spPr>
        <p:txBody>
          <a:bodyPr/>
          <a:lstStyle>
            <a:lvl1pPr>
              <a:defRPr sz="2500">
                <a:latin typeface="+mn-lt"/>
              </a:defRPr>
            </a:lvl1pPr>
            <a:lvl2pPr>
              <a:buFont typeface="Lucida Grande"/>
              <a:buChar char="-"/>
              <a:defRPr sz="2100">
                <a:latin typeface="+mn-lt"/>
              </a:defRPr>
            </a:lvl2pPr>
            <a:lvl3pPr>
              <a:buFont typeface="Lucida Grande"/>
              <a:buChar char="-"/>
              <a:defRPr sz="2100">
                <a:latin typeface="+mn-lt"/>
              </a:defRPr>
            </a:lvl3pPr>
            <a:lvl4pPr>
              <a:buFont typeface="Lucida Grande"/>
              <a:buChar char="-"/>
              <a:defRPr sz="2100">
                <a:latin typeface="+mn-lt"/>
              </a:defRPr>
            </a:lvl4pPr>
            <a:lvl5pPr>
              <a:buFont typeface="Lucida Grande"/>
              <a:buChar char="-"/>
              <a:defRPr sz="21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afbeelding 2"/>
          <p:cNvSpPr>
            <a:spLocks noGrp="1" noChangeAspect="1"/>
          </p:cNvSpPr>
          <p:nvPr>
            <p:ph type="pic" idx="10"/>
          </p:nvPr>
        </p:nvSpPr>
        <p:spPr>
          <a:xfrm>
            <a:off x="6577200" y="2133600"/>
            <a:ext cx="5328000" cy="3679643"/>
          </a:xfrm>
          <a:solidFill>
            <a:schemeClr val="tx1"/>
          </a:solidFill>
          <a:ln w="25400"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>
              <a:sym typeface="Kievit-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72405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2"/>
          <p:cNvSpPr>
            <a:spLocks noGrp="1" noChangeAspect="1"/>
          </p:cNvSpPr>
          <p:nvPr/>
        </p:nvSpPr>
        <p:spPr bwMode="auto">
          <a:xfrm>
            <a:off x="10056813" y="5289550"/>
            <a:ext cx="8791575" cy="659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marL="342900" indent="-342900" eaLnBrk="0" hangingPunct="0">
              <a:buFontTx/>
              <a:buChar char="•"/>
            </a:pPr>
            <a:endParaRPr lang="nl-NL" sz="2100">
              <a:solidFill>
                <a:srgbClr val="141313"/>
              </a:solidFill>
              <a:latin typeface="Arial" pitchFamily="34" charset="0"/>
              <a:ea typeface="MS PGothic" pitchFamily="34" charset="-128"/>
              <a:sym typeface="Kievit-Book" charset="0"/>
            </a:endParaRP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/>
          </p:nvPr>
        </p:nvSpPr>
        <p:spPr>
          <a:xfrm>
            <a:off x="2132012" y="806079"/>
            <a:ext cx="8789988" cy="6592042"/>
          </a:xfrm>
          <a:solidFill>
            <a:schemeClr val="tx1"/>
          </a:solidFill>
          <a:ln w="25400"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/>
          <a:lstStyle>
            <a:lvl1pPr marL="0" indent="0">
              <a:buNone/>
              <a:defRPr sz="1400">
                <a:ln w="25400">
                  <a:solidFill>
                    <a:schemeClr val="tx1"/>
                  </a:solidFill>
                </a:ln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>
              <a:sym typeface="Kievit-Book" charset="0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159000" y="7543799"/>
            <a:ext cx="8763000" cy="533401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34015748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2"/>
          <p:cNvSpPr>
            <a:spLocks noGrp="1" noChangeAspect="1"/>
          </p:cNvSpPr>
          <p:nvPr/>
        </p:nvSpPr>
        <p:spPr bwMode="auto">
          <a:xfrm>
            <a:off x="10056813" y="5289550"/>
            <a:ext cx="8791575" cy="659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marL="342900" indent="-342900" eaLnBrk="0" hangingPunct="0">
              <a:buFontTx/>
              <a:buChar char="•"/>
            </a:pPr>
            <a:endParaRPr lang="nl-NL" sz="2100">
              <a:solidFill>
                <a:srgbClr val="141313"/>
              </a:solidFill>
              <a:latin typeface="Arial" pitchFamily="34" charset="0"/>
              <a:ea typeface="MS PGothic" pitchFamily="34" charset="-128"/>
              <a:sym typeface="Kievit-Book" charset="0"/>
            </a:endParaRP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3004800" cy="8460000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>
              <a:sym typeface="Kievit-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762071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4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2"/>
          <p:cNvSpPr>
            <a:spLocks noGrp="1" noChangeAspect="1"/>
          </p:cNvSpPr>
          <p:nvPr/>
        </p:nvSpPr>
        <p:spPr bwMode="auto">
          <a:xfrm>
            <a:off x="10056813" y="5289550"/>
            <a:ext cx="8791575" cy="659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marL="342900" indent="-342900" eaLnBrk="0" hangingPunct="0">
              <a:buFontTx/>
              <a:buChar char="•"/>
            </a:pPr>
            <a:endParaRPr lang="nl-NL" sz="2100">
              <a:solidFill>
                <a:srgbClr val="141313"/>
              </a:solidFill>
              <a:latin typeface="Arial" pitchFamily="34" charset="0"/>
              <a:ea typeface="MS PGothic" pitchFamily="34" charset="-128"/>
              <a:sym typeface="Kievit-Book" charset="0"/>
            </a:endParaRP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502400" cy="4248000"/>
          </a:xfr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>
              <a:sym typeface="Kievit-Book" charset="0"/>
            </a:endParaRPr>
          </a:p>
        </p:txBody>
      </p:sp>
      <p:sp>
        <p:nvSpPr>
          <p:cNvPr id="4" name="Tijdelijke aanduiding voor afbeelding 2"/>
          <p:cNvSpPr>
            <a:spLocks noGrp="1" noChangeAspect="1"/>
          </p:cNvSpPr>
          <p:nvPr>
            <p:ph type="pic" idx="10"/>
          </p:nvPr>
        </p:nvSpPr>
        <p:spPr>
          <a:xfrm>
            <a:off x="6502400" y="0"/>
            <a:ext cx="6502400" cy="4248000"/>
          </a:xfr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>
              <a:sym typeface="Kievit-Book" charset="0"/>
            </a:endParaRPr>
          </a:p>
        </p:txBody>
      </p:sp>
      <p:sp>
        <p:nvSpPr>
          <p:cNvPr id="9" name="Tijdelijke aanduiding voor afbeelding 2"/>
          <p:cNvSpPr>
            <a:spLocks noGrp="1" noChangeAspect="1"/>
          </p:cNvSpPr>
          <p:nvPr>
            <p:ph type="pic" idx="11"/>
          </p:nvPr>
        </p:nvSpPr>
        <p:spPr>
          <a:xfrm>
            <a:off x="0" y="4240800"/>
            <a:ext cx="6502400" cy="4212000"/>
          </a:xfr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>
              <a:sym typeface="Kievit-Book" charset="0"/>
            </a:endParaRPr>
          </a:p>
        </p:txBody>
      </p:sp>
      <p:sp>
        <p:nvSpPr>
          <p:cNvPr id="10" name="Tijdelijke aanduiding voor afbeelding 2"/>
          <p:cNvSpPr>
            <a:spLocks noGrp="1" noChangeAspect="1"/>
          </p:cNvSpPr>
          <p:nvPr>
            <p:ph type="pic" idx="12"/>
          </p:nvPr>
        </p:nvSpPr>
        <p:spPr>
          <a:xfrm>
            <a:off x="6502400" y="4240800"/>
            <a:ext cx="6502400" cy="4212000"/>
          </a:xfr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>
              <a:sym typeface="Kievit-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357933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2"/>
          <p:cNvSpPr>
            <a:spLocks noGrp="1" noChangeAspect="1"/>
          </p:cNvSpPr>
          <p:nvPr userDrawn="1"/>
        </p:nvSpPr>
        <p:spPr bwMode="auto">
          <a:xfrm>
            <a:off x="10056813" y="5289550"/>
            <a:ext cx="8791575" cy="659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marL="342900" indent="-342900" eaLnBrk="0" hangingPunct="0">
              <a:buFontTx/>
              <a:buChar char="•"/>
            </a:pPr>
            <a:endParaRPr lang="nl-NL" sz="2100">
              <a:solidFill>
                <a:srgbClr val="141313"/>
              </a:solidFill>
              <a:latin typeface="Arial" pitchFamily="34" charset="0"/>
              <a:ea typeface="MS PGothic" pitchFamily="34" charset="-128"/>
              <a:sym typeface="Kievit-Book" charset="0"/>
            </a:endParaRP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/>
          </p:nvPr>
        </p:nvSpPr>
        <p:spPr>
          <a:xfrm>
            <a:off x="0" y="1676400"/>
            <a:ext cx="13003200" cy="5727600"/>
          </a:xfrm>
          <a:solidFill>
            <a:schemeClr val="tx1"/>
          </a:solidFill>
          <a:ln w="25400">
            <a:noFill/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>
              <a:sym typeface="Kievit-Book" charset="0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900113" y="990600"/>
            <a:ext cx="11049000" cy="609600"/>
          </a:xfrm>
        </p:spPr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11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159000" y="7543799"/>
            <a:ext cx="8763000" cy="533401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95607082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867" y="216747"/>
            <a:ext cx="11776569" cy="75861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584765" y="1625600"/>
            <a:ext cx="5807004" cy="73693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6608516" y="1625600"/>
            <a:ext cx="5807004" cy="357632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608516" y="5418667"/>
            <a:ext cx="5807004" cy="357632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12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1 me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500">
                <a:latin typeface="Arial"/>
                <a:cs typeface="Arial"/>
              </a:defRPr>
            </a:lvl1pPr>
            <a:lvl2pPr>
              <a:buFont typeface="Lucida Grande"/>
              <a:buChar char="-"/>
              <a:defRPr sz="21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buFont typeface="Lucida Grande"/>
              <a:buChar char="-"/>
              <a:defRPr sz="21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buFont typeface="Lucida Grande"/>
              <a:buChar char="-"/>
              <a:defRPr sz="21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buFont typeface="Lucida Grande"/>
              <a:buChar char="-"/>
              <a:defRPr sz="21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7451265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2 me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1692275"/>
            <a:ext cx="11430000" cy="1054800"/>
          </a:xfrm>
        </p:spPr>
        <p:txBody>
          <a:bodyPr/>
          <a:lstStyle>
            <a:lvl1pPr>
              <a:defRPr sz="5000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00113" y="2772000"/>
            <a:ext cx="5284800" cy="5155200"/>
          </a:xfrm>
        </p:spPr>
        <p:txBody>
          <a:bodyPr/>
          <a:lstStyle>
            <a:lvl1pPr>
              <a:defRPr sz="2500">
                <a:latin typeface="Arial"/>
                <a:cs typeface="Arial"/>
              </a:defRPr>
            </a:lvl1pPr>
            <a:lvl2pPr>
              <a:buFont typeface="Lucida Grande"/>
              <a:buChar char="-"/>
              <a:defRPr sz="21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buFont typeface="Lucida Grande"/>
              <a:buChar char="-"/>
              <a:defRPr sz="21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buFont typeface="Lucida Grande"/>
              <a:buChar char="-"/>
              <a:defRPr sz="21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buFont typeface="Lucida Grande"/>
              <a:buChar char="-"/>
              <a:defRPr sz="21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afbeelding 2"/>
          <p:cNvSpPr>
            <a:spLocks noGrp="1" noChangeAspect="1"/>
          </p:cNvSpPr>
          <p:nvPr>
            <p:ph type="pic" idx="12"/>
          </p:nvPr>
        </p:nvSpPr>
        <p:spPr>
          <a:xfrm rot="240000">
            <a:off x="6785903" y="3124973"/>
            <a:ext cx="5760000" cy="3960000"/>
          </a:xfrm>
          <a:solidFill>
            <a:schemeClr val="tx1"/>
          </a:solidFill>
          <a:ln w="25400"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>
              <a:sym typeface="Kievit-Book" charset="0"/>
            </a:endParaRPr>
          </a:p>
        </p:txBody>
      </p:sp>
      <p:sp>
        <p:nvSpPr>
          <p:cNvPr id="8" name="Tijdelijke aanduiding voor afbeelding 2"/>
          <p:cNvSpPr>
            <a:spLocks noGrp="1" noChangeAspect="1"/>
          </p:cNvSpPr>
          <p:nvPr>
            <p:ph type="pic" idx="11"/>
          </p:nvPr>
        </p:nvSpPr>
        <p:spPr>
          <a:xfrm rot="21420000">
            <a:off x="6525879" y="3232016"/>
            <a:ext cx="5760000" cy="3960000"/>
          </a:xfrm>
          <a:solidFill>
            <a:schemeClr val="tx1"/>
          </a:solidFill>
          <a:ln w="25400"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>
              <a:sym typeface="Kievit-Book" charset="0"/>
            </a:endParaRPr>
          </a:p>
        </p:txBody>
      </p:sp>
      <p:sp>
        <p:nvSpPr>
          <p:cNvPr id="11" name="Tijdelijke aanduiding voor afbeelding 2"/>
          <p:cNvSpPr>
            <a:spLocks noGrp="1" noChangeAspect="1"/>
          </p:cNvSpPr>
          <p:nvPr>
            <p:ph type="pic" idx="10"/>
          </p:nvPr>
        </p:nvSpPr>
        <p:spPr>
          <a:xfrm>
            <a:off x="6731000" y="3126600"/>
            <a:ext cx="5760000" cy="3960000"/>
          </a:xfrm>
          <a:solidFill>
            <a:schemeClr val="tx1"/>
          </a:solidFill>
          <a:ln w="25400"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>
              <a:sym typeface="Kievit-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11662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Opening 2 zonder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2"/>
          <p:cNvSpPr>
            <a:spLocks noGrp="1" noChangeAspect="1"/>
          </p:cNvSpPr>
          <p:nvPr>
            <p:ph type="pic" idx="12"/>
          </p:nvPr>
        </p:nvSpPr>
        <p:spPr>
          <a:xfrm rot="240000">
            <a:off x="6785903" y="3124973"/>
            <a:ext cx="5760000" cy="3960000"/>
          </a:xfrm>
          <a:solidFill>
            <a:schemeClr val="tx1"/>
          </a:solidFill>
          <a:ln w="25400"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>
              <a:sym typeface="Kievit-Book" charset="0"/>
            </a:endParaRPr>
          </a:p>
        </p:txBody>
      </p:sp>
      <p:sp>
        <p:nvSpPr>
          <p:cNvPr id="10" name="Tijdelijke aanduiding voor afbeelding 2"/>
          <p:cNvSpPr>
            <a:spLocks noGrp="1" noChangeAspect="1"/>
          </p:cNvSpPr>
          <p:nvPr>
            <p:ph type="pic" idx="11"/>
          </p:nvPr>
        </p:nvSpPr>
        <p:spPr>
          <a:xfrm rot="21420000">
            <a:off x="6525879" y="3232016"/>
            <a:ext cx="5760000" cy="3960000"/>
          </a:xfrm>
          <a:solidFill>
            <a:schemeClr val="tx1"/>
          </a:solidFill>
          <a:ln w="25400"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>
              <a:sym typeface="Kievit-Book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1692275"/>
            <a:ext cx="11430000" cy="1054800"/>
          </a:xfrm>
        </p:spPr>
        <p:txBody>
          <a:bodyPr/>
          <a:lstStyle>
            <a:lvl1pPr>
              <a:defRPr sz="5000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00113" y="2772000"/>
            <a:ext cx="5284800" cy="5155200"/>
          </a:xfrm>
        </p:spPr>
        <p:txBody>
          <a:bodyPr/>
          <a:lstStyle>
            <a:lvl1pPr marL="0" indent="0">
              <a:buNone/>
              <a:defRPr sz="2500">
                <a:latin typeface="Arial"/>
                <a:cs typeface="Arial"/>
              </a:defRPr>
            </a:lvl1pPr>
            <a:lvl2pPr marL="0" indent="0">
              <a:buFont typeface="Arial"/>
              <a:buNone/>
              <a:defRPr sz="2500">
                <a:latin typeface="Arial"/>
                <a:cs typeface="Arial"/>
              </a:defRPr>
            </a:lvl2pPr>
            <a:lvl3pPr marL="0" indent="0">
              <a:buFont typeface="Arial"/>
              <a:buNone/>
              <a:defRPr sz="2500">
                <a:latin typeface="Arial"/>
                <a:cs typeface="Arial"/>
              </a:defRPr>
            </a:lvl3pPr>
            <a:lvl4pPr marL="0" indent="0">
              <a:buFont typeface="Arial"/>
              <a:buNone/>
              <a:defRPr sz="2500">
                <a:latin typeface="Arial"/>
                <a:cs typeface="Arial"/>
              </a:defRPr>
            </a:lvl4pPr>
            <a:lvl5pPr marL="0" indent="0">
              <a:buFont typeface="Arial"/>
              <a:buNone/>
              <a:defRPr sz="2500">
                <a:latin typeface="Arial"/>
                <a:cs typeface="Arial"/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9" name="Tijdelijke aanduiding voor afbeelding 2"/>
          <p:cNvSpPr>
            <a:spLocks noGrp="1" noChangeAspect="1"/>
          </p:cNvSpPr>
          <p:nvPr>
            <p:ph type="pic" idx="10"/>
          </p:nvPr>
        </p:nvSpPr>
        <p:spPr>
          <a:xfrm>
            <a:off x="6731000" y="3126600"/>
            <a:ext cx="5760000" cy="3960000"/>
          </a:xfrm>
          <a:solidFill>
            <a:schemeClr val="tx1"/>
          </a:solidFill>
          <a:ln w="25400"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>
              <a:sym typeface="Kievit-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753341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500">
                <a:latin typeface="+mn-lt"/>
              </a:defRPr>
            </a:lvl1pPr>
            <a:lvl2pPr marL="0" indent="0">
              <a:buFont typeface="Lucida Grande"/>
              <a:buNone/>
              <a:defRPr sz="2500">
                <a:latin typeface="+mn-lt"/>
              </a:defRPr>
            </a:lvl2pPr>
            <a:lvl3pPr marL="0" indent="0">
              <a:buFont typeface="Lucida Grande"/>
              <a:buNone/>
              <a:defRPr sz="2500">
                <a:latin typeface="+mn-lt"/>
              </a:defRPr>
            </a:lvl3pPr>
            <a:lvl4pPr marL="0" indent="0">
              <a:buFont typeface="Lucida Grande"/>
              <a:buNone/>
              <a:defRPr sz="2500">
                <a:latin typeface="+mn-lt"/>
              </a:defRPr>
            </a:lvl4pPr>
            <a:lvl5pPr marL="0" indent="0">
              <a:buFont typeface="Lucida Grande"/>
              <a:buNone/>
              <a:defRPr sz="2500">
                <a:latin typeface="+mn-lt"/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1917732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kolom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 sz="2500">
                <a:latin typeface="+mn-lt"/>
              </a:defRPr>
            </a:lvl1pPr>
            <a:lvl2pPr>
              <a:buFont typeface="Lucida Grande"/>
              <a:buChar char="-"/>
              <a:defRPr sz="2100">
                <a:latin typeface="+mn-lt"/>
              </a:defRPr>
            </a:lvl2pPr>
            <a:lvl3pPr>
              <a:buFont typeface="Lucida Grande"/>
              <a:buChar char="-"/>
              <a:defRPr sz="2100">
                <a:latin typeface="+mn-lt"/>
              </a:defRPr>
            </a:lvl3pPr>
            <a:lvl4pPr>
              <a:buFont typeface="Lucida Grande"/>
              <a:buChar char="-"/>
              <a:defRPr sz="2100">
                <a:latin typeface="+mn-lt"/>
              </a:defRPr>
            </a:lvl4pPr>
            <a:lvl5pPr>
              <a:buFont typeface="Lucida Grande"/>
              <a:buChar char="-"/>
              <a:defRPr sz="2100">
                <a:latin typeface="+mn-lt"/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7237492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900113" y="2070100"/>
            <a:ext cx="11049000" cy="6007100"/>
          </a:xfrm>
        </p:spPr>
        <p:txBody>
          <a:bodyPr numCol="2"/>
          <a:lstStyle>
            <a:lvl1pPr marL="0" indent="0">
              <a:buNone/>
              <a:defRPr sz="2500">
                <a:latin typeface="+mn-lt"/>
              </a:defRPr>
            </a:lvl1pPr>
            <a:lvl2pPr marL="0" indent="0">
              <a:buFont typeface="Lucida Grande"/>
              <a:buNone/>
              <a:defRPr sz="2500">
                <a:latin typeface="+mn-lt"/>
              </a:defRPr>
            </a:lvl2pPr>
            <a:lvl3pPr marL="0" indent="0">
              <a:buFont typeface="Lucida Grande"/>
              <a:buNone/>
              <a:defRPr sz="2500">
                <a:latin typeface="+mn-lt"/>
              </a:defRPr>
            </a:lvl3pPr>
            <a:lvl4pPr marL="0" indent="0">
              <a:buFont typeface="Lucida Grande"/>
              <a:buNone/>
              <a:defRPr sz="2500">
                <a:latin typeface="+mn-lt"/>
              </a:defRPr>
            </a:lvl4pPr>
            <a:lvl5pPr marL="0" indent="0">
              <a:buFont typeface="Lucida Grande"/>
              <a:buNone/>
              <a:defRPr sz="2500">
                <a:latin typeface="+mn-lt"/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8498985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olommen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900113" y="2070100"/>
            <a:ext cx="11049000" cy="6007100"/>
          </a:xfrm>
        </p:spPr>
        <p:txBody>
          <a:bodyPr numCol="2"/>
          <a:lstStyle>
            <a:lvl1pPr>
              <a:buClr>
                <a:srgbClr val="C00000"/>
              </a:buClr>
              <a:defRPr sz="2500">
                <a:latin typeface="+mn-lt"/>
              </a:defRPr>
            </a:lvl1pPr>
            <a:lvl2pPr>
              <a:buFont typeface="Lucida Grande"/>
              <a:buChar char="-"/>
              <a:defRPr sz="2100">
                <a:latin typeface="+mn-lt"/>
              </a:defRPr>
            </a:lvl2pPr>
            <a:lvl3pPr>
              <a:buFont typeface="Lucida Grande"/>
              <a:buChar char="-"/>
              <a:defRPr sz="2100">
                <a:latin typeface="+mn-lt"/>
              </a:defRPr>
            </a:lvl3pPr>
            <a:lvl4pPr>
              <a:buFont typeface="Lucida Grande"/>
              <a:buChar char="-"/>
              <a:defRPr sz="2100">
                <a:latin typeface="+mn-lt"/>
              </a:defRPr>
            </a:lvl4pPr>
            <a:lvl5pPr>
              <a:buFont typeface="Lucida Grande"/>
              <a:buChar char="-"/>
              <a:defRPr sz="2100">
                <a:latin typeface="+mn-lt"/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7801965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kolom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00000" y="2070000"/>
            <a:ext cx="5328000" cy="6007100"/>
          </a:xfrm>
        </p:spPr>
        <p:txBody>
          <a:bodyPr/>
          <a:lstStyle>
            <a:lvl1pPr marL="0" indent="0">
              <a:buNone/>
              <a:defRPr sz="2500">
                <a:latin typeface="+mn-lt"/>
              </a:defRPr>
            </a:lvl1pPr>
            <a:lvl2pPr marL="0" indent="0">
              <a:buFont typeface="Arial"/>
              <a:buNone/>
              <a:defRPr sz="2500">
                <a:latin typeface="+mn-lt"/>
              </a:defRPr>
            </a:lvl2pPr>
            <a:lvl3pPr marL="0" indent="0">
              <a:buFont typeface="Arial"/>
              <a:buNone/>
              <a:defRPr sz="2500">
                <a:latin typeface="+mn-lt"/>
              </a:defRPr>
            </a:lvl3pPr>
            <a:lvl4pPr marL="0" indent="0">
              <a:buFont typeface="Arial"/>
              <a:buNone/>
              <a:defRPr sz="2500">
                <a:latin typeface="+mn-lt"/>
              </a:defRPr>
            </a:lvl4pPr>
            <a:lvl5pPr marL="0" indent="0">
              <a:buFont typeface="Arial"/>
              <a:buNone/>
              <a:defRPr sz="25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afbeelding 2"/>
          <p:cNvSpPr>
            <a:spLocks noGrp="1" noChangeAspect="1"/>
          </p:cNvSpPr>
          <p:nvPr>
            <p:ph type="pic" idx="10"/>
          </p:nvPr>
        </p:nvSpPr>
        <p:spPr>
          <a:xfrm>
            <a:off x="6577200" y="2133600"/>
            <a:ext cx="5328000" cy="3679643"/>
          </a:xfrm>
          <a:solidFill>
            <a:schemeClr val="tx1"/>
          </a:solidFill>
          <a:ln w="25400"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>
              <a:sym typeface="Kievit-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389087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2.jpeg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3" Type="http://schemas.openxmlformats.org/officeDocument/2006/relationships/image" Target="../media/image4.jpeg"/><Relationship Id="rId14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692275"/>
            <a:ext cx="114300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smtClean="0">
              <a:sym typeface="Kievit-Medium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2771775"/>
            <a:ext cx="11430000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smtClean="0">
              <a:sym typeface="Kievit-Book" charset="0"/>
            </a:endParaRPr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0" y="8483600"/>
            <a:ext cx="13003213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9" name="Rectangle 2"/>
          <p:cNvSpPr txBox="1">
            <a:spLocks noChangeArrowheads="1"/>
          </p:cNvSpPr>
          <p:nvPr/>
        </p:nvSpPr>
        <p:spPr bwMode="auto">
          <a:xfrm>
            <a:off x="1066800" y="2921000"/>
            <a:ext cx="11430000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/>
          <a:lstStyle>
            <a:lvl1pPr marL="342900" indent="-342900" eaLnBrk="0" hangingPunct="0">
              <a:defRPr sz="4000">
                <a:solidFill>
                  <a:srgbClr val="FFFFFF"/>
                </a:solidFill>
                <a:latin typeface="American Typewriter" charset="0"/>
                <a:ea typeface="ヒラギノ明朝 ProN W3" charset="-128"/>
                <a:sym typeface="American Typewriter" charset="0"/>
              </a:defRPr>
            </a:lvl1pPr>
            <a:lvl2pPr marL="742950" indent="-285750" eaLnBrk="0" hangingPunct="0">
              <a:defRPr sz="4000">
                <a:solidFill>
                  <a:srgbClr val="FFFFFF"/>
                </a:solidFill>
                <a:latin typeface="American Typewriter" charset="0"/>
                <a:ea typeface="ヒラギノ明朝 ProN W3" charset="-128"/>
                <a:sym typeface="American Typewriter" charset="0"/>
              </a:defRPr>
            </a:lvl2pPr>
            <a:lvl3pPr marL="1143000" indent="-228600" eaLnBrk="0" hangingPunct="0">
              <a:defRPr sz="4000">
                <a:solidFill>
                  <a:srgbClr val="FFFFFF"/>
                </a:solidFill>
                <a:latin typeface="American Typewriter" charset="0"/>
                <a:ea typeface="ヒラギノ明朝 ProN W3" charset="-128"/>
                <a:sym typeface="American Typewriter" charset="0"/>
              </a:defRPr>
            </a:lvl3pPr>
            <a:lvl4pPr marL="1600200" indent="-228600" eaLnBrk="0" hangingPunct="0">
              <a:defRPr sz="4000">
                <a:solidFill>
                  <a:srgbClr val="FFFFFF"/>
                </a:solidFill>
                <a:latin typeface="American Typewriter" charset="0"/>
                <a:ea typeface="ヒラギノ明朝 ProN W3" charset="-128"/>
                <a:sym typeface="American Typewriter" charset="0"/>
              </a:defRPr>
            </a:lvl4pPr>
            <a:lvl5pPr marL="2057400" indent="-228600" eaLnBrk="0" hangingPunct="0">
              <a:defRPr sz="4000">
                <a:solidFill>
                  <a:srgbClr val="FFFFFF"/>
                </a:solidFill>
                <a:latin typeface="American Typewriter" charset="0"/>
                <a:ea typeface="ヒラギノ明朝 ProN W3" charset="-128"/>
                <a:sym typeface="American Typewriter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merican Typewriter" charset="0"/>
                <a:ea typeface="ヒラギノ明朝 ProN W3" charset="-128"/>
                <a:sym typeface="American Typewriter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merican Typewriter" charset="0"/>
                <a:ea typeface="ヒラギノ明朝 ProN W3" charset="-128"/>
                <a:sym typeface="American Typewriter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merican Typewriter" charset="0"/>
                <a:ea typeface="ヒラギノ明朝 ProN W3" charset="-128"/>
                <a:sym typeface="American Typewriter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American Typewriter" charset="0"/>
                <a:ea typeface="ヒラギノ明朝 ProN W3" charset="-128"/>
                <a:sym typeface="American Typewriter" charset="0"/>
              </a:defRPr>
            </a:lvl9pPr>
          </a:lstStyle>
          <a:p>
            <a:pPr>
              <a:buFont typeface="Arial" pitchFamily="34" charset="0"/>
              <a:buChar char="•"/>
              <a:defRPr/>
            </a:pPr>
            <a:endParaRPr lang="nl-NL" sz="3000" smtClean="0">
              <a:solidFill>
                <a:srgbClr val="141313"/>
              </a:solidFill>
              <a:latin typeface="Arial" pitchFamily="34" charset="0"/>
              <a:sym typeface="Kievit-Book" charset="0"/>
            </a:endParaRPr>
          </a:p>
        </p:txBody>
      </p:sp>
      <p:pic>
        <p:nvPicPr>
          <p:cNvPr id="1030" name="Afbeelding 5" descr="RU_E_A4_diap.psd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0" y="8802688"/>
            <a:ext cx="36734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/>
          <a:ea typeface="MS PGothic" pitchFamily="34" charset="-128"/>
          <a:cs typeface="Arial"/>
          <a:sym typeface="Kievit-Medium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  <a:ea typeface="MS PGothic" pitchFamily="34" charset="-128"/>
          <a:cs typeface="Arial" charset="0"/>
          <a:sym typeface="Kievit-Medium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  <a:ea typeface="MS PGothic" pitchFamily="34" charset="-128"/>
          <a:cs typeface="Arial" charset="0"/>
          <a:sym typeface="Kievit-Medium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  <a:ea typeface="MS PGothic" pitchFamily="34" charset="-128"/>
          <a:cs typeface="Arial" charset="0"/>
          <a:sym typeface="Kievit-Medium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  <a:ea typeface="MS PGothic" pitchFamily="34" charset="-128"/>
          <a:cs typeface="Arial" charset="0"/>
          <a:sym typeface="Kievit-Medium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Kievit-Medium" charset="0"/>
          <a:ea typeface="ヒラギノ角ゴ ProN W6" charset="-128"/>
          <a:cs typeface="ヒラギノ角ゴ ProN W6" charset="-128"/>
          <a:sym typeface="Kievit-Medium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Kievit-Medium" charset="0"/>
          <a:ea typeface="ヒラギノ角ゴ ProN W6" charset="-128"/>
          <a:cs typeface="ヒラギノ角ゴ ProN W6" charset="-128"/>
          <a:sym typeface="Kievit-Medium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Kievit-Medium" charset="0"/>
          <a:ea typeface="ヒラギノ角ゴ ProN W6" charset="-128"/>
          <a:cs typeface="ヒラギノ角ゴ ProN W6" charset="-128"/>
          <a:sym typeface="Kievit-Medium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Kievit-Medium" charset="0"/>
          <a:ea typeface="ヒラギノ角ゴ ProN W6" charset="-128"/>
          <a:cs typeface="ヒラギノ角ゴ ProN W6" charset="-128"/>
          <a:sym typeface="Kievit-Medium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2500">
          <a:solidFill>
            <a:schemeClr val="tx1"/>
          </a:solidFill>
          <a:latin typeface="Arial"/>
          <a:ea typeface="MS PGothic" pitchFamily="34" charset="-128"/>
          <a:cs typeface="Arial"/>
          <a:sym typeface="Kievit-Book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har char="–"/>
        <a:defRPr sz="3000">
          <a:solidFill>
            <a:srgbClr val="141313"/>
          </a:solidFill>
          <a:latin typeface="+mn-lt"/>
          <a:ea typeface="MS PGothic" pitchFamily="34" charset="-128"/>
          <a:cs typeface="+mn-cs"/>
          <a:sym typeface="Kievit-Book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har char="•"/>
        <a:defRPr sz="3000">
          <a:solidFill>
            <a:srgbClr val="141313"/>
          </a:solidFill>
          <a:latin typeface="+mn-lt"/>
          <a:ea typeface="MS PGothic" pitchFamily="34" charset="-128"/>
          <a:cs typeface="+mn-cs"/>
          <a:sym typeface="Kievit-Book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 sz="3000">
          <a:solidFill>
            <a:srgbClr val="141313"/>
          </a:solidFill>
          <a:latin typeface="+mn-lt"/>
          <a:ea typeface="MS PGothic" pitchFamily="34" charset="-128"/>
          <a:cs typeface="+mn-cs"/>
          <a:sym typeface="Kievit-Book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3000">
          <a:solidFill>
            <a:srgbClr val="141313"/>
          </a:solidFill>
          <a:latin typeface="+mn-lt"/>
          <a:ea typeface="MS PGothic" pitchFamily="34" charset="-128"/>
          <a:cs typeface="+mn-cs"/>
          <a:sym typeface="Kievit-Book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141313"/>
          </a:solidFill>
          <a:latin typeface="+mn-lt"/>
          <a:ea typeface="+mn-ea"/>
          <a:cs typeface="+mn-cs"/>
          <a:sym typeface="Kievit-Book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141313"/>
          </a:solidFill>
          <a:latin typeface="+mn-lt"/>
          <a:ea typeface="+mn-ea"/>
          <a:cs typeface="+mn-cs"/>
          <a:sym typeface="Kievit-Book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141313"/>
          </a:solidFill>
          <a:latin typeface="+mn-lt"/>
          <a:ea typeface="+mn-ea"/>
          <a:cs typeface="+mn-cs"/>
          <a:sym typeface="Kievit-Book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141313"/>
          </a:solidFill>
          <a:latin typeface="+mn-lt"/>
          <a:ea typeface="+mn-ea"/>
          <a:cs typeface="+mn-cs"/>
          <a:sym typeface="Kievit-Book" charset="0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990600"/>
            <a:ext cx="110490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smtClean="0">
              <a:sym typeface="Kievit-Book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2070100"/>
            <a:ext cx="11049000" cy="600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smtClean="0">
              <a:sym typeface="Kievit-Book" charset="0"/>
            </a:endParaRPr>
          </a:p>
        </p:txBody>
      </p:sp>
      <p:sp>
        <p:nvSpPr>
          <p:cNvPr id="2052" name="Line 3"/>
          <p:cNvSpPr>
            <a:spLocks noChangeShapeType="1"/>
          </p:cNvSpPr>
          <p:nvPr/>
        </p:nvSpPr>
        <p:spPr bwMode="auto">
          <a:xfrm>
            <a:off x="0" y="8483600"/>
            <a:ext cx="13003213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0" y="8483600"/>
            <a:ext cx="13003213" cy="0"/>
          </a:xfrm>
          <a:prstGeom prst="line">
            <a:avLst/>
          </a:prstGeom>
          <a:noFill/>
          <a:ln w="25400">
            <a:solidFill>
              <a:srgbClr val="BE311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054" name="Afbeelding 10" descr="RU_E_A4_CMYK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0" y="8802688"/>
            <a:ext cx="36734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7" r:id="rId7"/>
    <p:sldLayoutId id="2147484378" r:id="rId8"/>
    <p:sldLayoutId id="2147484379" r:id="rId9"/>
    <p:sldLayoutId id="2147484380" r:id="rId10"/>
    <p:sldLayoutId id="2147484376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BE311A"/>
          </a:solidFill>
          <a:latin typeface="Arial"/>
          <a:ea typeface="MS PGothic" pitchFamily="34" charset="-128"/>
          <a:cs typeface="Arial"/>
          <a:sym typeface="Kievit-Book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BE311A"/>
          </a:solidFill>
          <a:latin typeface="Arial" charset="0"/>
          <a:ea typeface="MS PGothic" pitchFamily="34" charset="-128"/>
          <a:cs typeface="Arial" charset="0"/>
          <a:sym typeface="Kievit-Book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BE311A"/>
          </a:solidFill>
          <a:latin typeface="Arial" charset="0"/>
          <a:ea typeface="MS PGothic" pitchFamily="34" charset="-128"/>
          <a:cs typeface="Arial" charset="0"/>
          <a:sym typeface="Kievit-Book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BE311A"/>
          </a:solidFill>
          <a:latin typeface="Arial" charset="0"/>
          <a:ea typeface="MS PGothic" pitchFamily="34" charset="-128"/>
          <a:cs typeface="Arial" charset="0"/>
          <a:sym typeface="Kievit-Book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BE311A"/>
          </a:solidFill>
          <a:latin typeface="Arial" charset="0"/>
          <a:ea typeface="MS PGothic" pitchFamily="34" charset="-128"/>
          <a:cs typeface="Arial" charset="0"/>
          <a:sym typeface="Kievit-Book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>
          <a:solidFill>
            <a:srgbClr val="901F1F"/>
          </a:solidFill>
          <a:latin typeface="Kievit-Book" charset="0"/>
          <a:ea typeface="ヒラギノ角ゴ ProN W3" charset="-128"/>
          <a:cs typeface="ヒラギノ角ゴ ProN W3" charset="-128"/>
          <a:sym typeface="Kievit-Book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>
          <a:solidFill>
            <a:srgbClr val="901F1F"/>
          </a:solidFill>
          <a:latin typeface="Kievit-Book" charset="0"/>
          <a:ea typeface="ヒラギノ角ゴ ProN W3" charset="-128"/>
          <a:cs typeface="ヒラギノ角ゴ ProN W3" charset="-128"/>
          <a:sym typeface="Kievit-Book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>
          <a:solidFill>
            <a:srgbClr val="901F1F"/>
          </a:solidFill>
          <a:latin typeface="Kievit-Book" charset="0"/>
          <a:ea typeface="ヒラギノ角ゴ ProN W3" charset="-128"/>
          <a:cs typeface="ヒラギノ角ゴ ProN W3" charset="-128"/>
          <a:sym typeface="Kievit-Book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>
          <a:solidFill>
            <a:srgbClr val="901F1F"/>
          </a:solidFill>
          <a:latin typeface="Kievit-Book" charset="0"/>
          <a:ea typeface="ヒラギノ角ゴ ProN W3" charset="-128"/>
          <a:cs typeface="ヒラギノ角ゴ ProN W3" charset="-128"/>
          <a:sym typeface="Kievit-Book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C00000"/>
        </a:buClr>
        <a:buChar char="•"/>
        <a:defRPr sz="2500">
          <a:solidFill>
            <a:srgbClr val="141313"/>
          </a:solidFill>
          <a:latin typeface="Arial"/>
          <a:ea typeface="MS PGothic" pitchFamily="34" charset="-128"/>
          <a:cs typeface="Arial"/>
          <a:sym typeface="Kievit-Book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har char="–"/>
        <a:defRPr sz="3000">
          <a:solidFill>
            <a:srgbClr val="141313"/>
          </a:solidFill>
          <a:latin typeface="+mn-lt"/>
          <a:ea typeface="MS PGothic" pitchFamily="34" charset="-128"/>
          <a:cs typeface="+mn-cs"/>
          <a:sym typeface="Kievit-Book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har char="•"/>
        <a:defRPr sz="3000">
          <a:solidFill>
            <a:srgbClr val="141313"/>
          </a:solidFill>
          <a:latin typeface="+mn-lt"/>
          <a:ea typeface="MS PGothic" pitchFamily="34" charset="-128"/>
          <a:cs typeface="+mn-cs"/>
          <a:sym typeface="Kievit-Book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 sz="3000">
          <a:solidFill>
            <a:srgbClr val="141313"/>
          </a:solidFill>
          <a:latin typeface="+mn-lt"/>
          <a:ea typeface="MS PGothic" pitchFamily="34" charset="-128"/>
          <a:cs typeface="+mn-cs"/>
          <a:sym typeface="Kievit-Book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3000">
          <a:solidFill>
            <a:srgbClr val="141313"/>
          </a:solidFill>
          <a:latin typeface="+mn-lt"/>
          <a:ea typeface="MS PGothic" pitchFamily="34" charset="-128"/>
          <a:cs typeface="+mn-cs"/>
          <a:sym typeface="Kievit-Book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141313"/>
          </a:solidFill>
          <a:latin typeface="+mn-lt"/>
          <a:ea typeface="+mn-ea"/>
          <a:cs typeface="+mn-cs"/>
          <a:sym typeface="Kievit-Book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141313"/>
          </a:solidFill>
          <a:latin typeface="+mn-lt"/>
          <a:ea typeface="+mn-ea"/>
          <a:cs typeface="+mn-cs"/>
          <a:sym typeface="Kievit-Book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141313"/>
          </a:solidFill>
          <a:latin typeface="+mn-lt"/>
          <a:ea typeface="+mn-ea"/>
          <a:cs typeface="+mn-cs"/>
          <a:sym typeface="Kievit-Book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141313"/>
          </a:solidFill>
          <a:latin typeface="+mn-lt"/>
          <a:ea typeface="+mn-ea"/>
          <a:cs typeface="+mn-cs"/>
          <a:sym typeface="Kievit-Book" charset="0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ymposium.thalia.nu/" TargetMode="External"/><Relationship Id="rId4" Type="http://schemas.openxmlformats.org/officeDocument/2006/relationships/hyperlink" Target="http://www.ru.nl/datascience/research/seminars/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ai.org/uai2016/topics.php" TargetMode="External"/><Relationship Id="rId4" Type="http://schemas.openxmlformats.org/officeDocument/2006/relationships/hyperlink" Target="http://bit.ly/RSDS-prefs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mailto:elenam@cs.ru.n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doc.ic.ac.uk/~dirk/Teaching/R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auai.org/uai2017/importantDates.php" TargetMode="External"/><Relationship Id="rId3" Type="http://schemas.openxmlformats.org/officeDocument/2006/relationships/hyperlink" Target="https://2017.icml.cc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cml.cc/2015/?page_id=192" TargetMode="External"/><Relationship Id="rId4" Type="http://schemas.openxmlformats.org/officeDocument/2006/relationships/hyperlink" Target="http://www.informagus.nl/sigir2017/review/guidelines-pc-fp/reviewing.html" TargetMode="External"/><Relationship Id="rId5" Type="http://schemas.openxmlformats.org/officeDocument/2006/relationships/hyperlink" Target="http://www.inf.ethz.ch/personal/troscoe/pubs/review-writing.pdf" TargetMode="External"/><Relationship Id="rId6" Type="http://schemas.openxmlformats.org/officeDocument/2006/relationships/hyperlink" Target="https://www.cs.princeton.edu/~jrex/teaching/spring2005/fft/reviewing.html" TargetMode="External"/><Relationship Id="rId7" Type="http://schemas.openxmlformats.org/officeDocument/2006/relationships/hyperlink" Target="https://sigmodrecord.org/publications/sigmodRecord/0812/p100.open.cormode.pdf" TargetMode="External"/><Relationship Id="rId8" Type="http://schemas.openxmlformats.org/officeDocument/2006/relationships/hyperlink" Target="http://blog.mrtz.org/2014/12/15/the-nips-experiment.html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auai.org/uai2015/reviewCriteria.s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Research Seminar Data Science</a:t>
            </a:r>
            <a:endParaRPr lang="nl-N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Teachers: Elena Marchiori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Arjen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Vries</a:t>
            </a:r>
            <a:endParaRPr lang="nl-NL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a seminal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scholar...</a:t>
            </a:r>
          </a:p>
          <a:p>
            <a:endParaRPr lang="en-US" dirty="0"/>
          </a:p>
          <a:p>
            <a:r>
              <a:rPr lang="en-US" dirty="0" smtClean="0"/>
              <a:t>For a recent, e.g., &lt; 3-year old paper: you’d like to see at least 40 citations per year</a:t>
            </a:r>
          </a:p>
          <a:p>
            <a:endParaRPr lang="en-US" dirty="0"/>
          </a:p>
          <a:p>
            <a:r>
              <a:rPr lang="en-US" dirty="0" smtClean="0"/>
              <a:t>For a not-so-recent paper: you’d like to see at least 200 citations in total</a:t>
            </a:r>
          </a:p>
          <a:p>
            <a:endParaRPr lang="en-US" dirty="0"/>
          </a:p>
          <a:p>
            <a:r>
              <a:rPr lang="en-US" dirty="0" smtClean="0"/>
              <a:t>In case of doubt: send an email or make an appointment to discuss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82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symposia and seminars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ICTOpen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www.ictopen.nl</a:t>
            </a:r>
            <a:r>
              <a:rPr lang="en-US" dirty="0" smtClean="0"/>
              <a:t>/</a:t>
            </a:r>
          </a:p>
          <a:p>
            <a:r>
              <a:rPr lang="en-US" dirty="0" smtClean="0"/>
              <a:t>March 21-22, Amersfoort</a:t>
            </a:r>
            <a:endParaRPr lang="en-US" dirty="0"/>
          </a:p>
          <a:p>
            <a:r>
              <a:rPr lang="en-US" dirty="0" smtClean="0"/>
              <a:t>Master students: </a:t>
            </a:r>
            <a:r>
              <a:rPr lang="en-US" dirty="0"/>
              <a:t>7</a:t>
            </a:r>
            <a:r>
              <a:rPr lang="en-US" dirty="0" smtClean="0"/>
              <a:t>5 euro</a:t>
            </a:r>
          </a:p>
          <a:p>
            <a:r>
              <a:rPr lang="en-US" dirty="0" smtClean="0"/>
              <a:t>Includes Data Science and Machine Learning themes</a:t>
            </a:r>
          </a:p>
          <a:p>
            <a:endParaRPr lang="en-US" dirty="0"/>
          </a:p>
          <a:p>
            <a:r>
              <a:rPr lang="en-US" dirty="0" err="1" smtClean="0"/>
              <a:t>Thalia</a:t>
            </a:r>
            <a:r>
              <a:rPr lang="en-US" dirty="0" smtClean="0"/>
              <a:t> symposium</a:t>
            </a:r>
          </a:p>
          <a:p>
            <a:r>
              <a:rPr lang="en-US" dirty="0">
                <a:hlinkClick r:id="rId3"/>
              </a:rPr>
              <a:t>https://symposium.thalia.nu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/>
              <a:t>This year’s subject will be “Parallel Computations”.</a:t>
            </a:r>
            <a:endParaRPr lang="en-US" dirty="0" smtClean="0"/>
          </a:p>
          <a:p>
            <a:r>
              <a:rPr lang="en-US" dirty="0" smtClean="0"/>
              <a:t>February </a:t>
            </a:r>
            <a:r>
              <a:rPr lang="en-US" dirty="0" smtClean="0"/>
              <a:t>10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Data science weekly seminar</a:t>
            </a:r>
          </a:p>
          <a:p>
            <a:r>
              <a:rPr lang="en-US" dirty="0">
                <a:hlinkClick r:id="rId4"/>
              </a:rPr>
              <a:t>http://www.ru.nl/datascience/research/seminars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89775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planning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February: all papers assigned for review (for UAI one month later)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Mid April: review deadline (if you want it to have a real impact, again one month later for UAI)</a:t>
            </a:r>
          </a:p>
          <a:p>
            <a:endParaRPr lang="en-US" dirty="0"/>
          </a:p>
          <a:p>
            <a:r>
              <a:rPr lang="en-US" dirty="0" smtClean="0"/>
              <a:t>End April: other reviews available</a:t>
            </a:r>
          </a:p>
          <a:p>
            <a:endParaRPr lang="en-US" dirty="0"/>
          </a:p>
          <a:p>
            <a:r>
              <a:rPr lang="en-US" dirty="0" smtClean="0"/>
              <a:t>June 18: final report (review + reflection on other reviews)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58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planning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Presentations: February </a:t>
            </a:r>
            <a:r>
              <a:rPr lang="en-US" i="1" dirty="0" smtClean="0"/>
              <a:t>21</a:t>
            </a:r>
            <a:r>
              <a:rPr lang="en-US" dirty="0" smtClean="0"/>
              <a:t>, March </a:t>
            </a:r>
            <a:r>
              <a:rPr lang="en-US" dirty="0"/>
              <a:t>7</a:t>
            </a:r>
            <a:r>
              <a:rPr lang="en-US" dirty="0" smtClean="0"/>
              <a:t>, 14, April 11, 18, May </a:t>
            </a:r>
            <a:r>
              <a:rPr lang="en-US" dirty="0"/>
              <a:t>2</a:t>
            </a:r>
            <a:r>
              <a:rPr lang="en-US" dirty="0" smtClean="0"/>
              <a:t>, 9, 23, 30, June 6, 7, 13, 14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Deadline review: 2 weeks after presentation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756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and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070100"/>
            <a:ext cx="11434935" cy="6007100"/>
          </a:xfrm>
        </p:spPr>
        <p:txBody>
          <a:bodyPr/>
          <a:lstStyle/>
          <a:p>
            <a:r>
              <a:rPr lang="en-US" dirty="0" smtClean="0"/>
              <a:t>Review + reflection paper under review: deadline June 18, </a:t>
            </a:r>
            <a:r>
              <a:rPr lang="en-US" dirty="0" smtClean="0">
                <a:solidFill>
                  <a:srgbClr val="C00000"/>
                </a:solidFill>
              </a:rPr>
              <a:t>40%</a:t>
            </a:r>
          </a:p>
          <a:p>
            <a:endParaRPr lang="en-US" dirty="0"/>
          </a:p>
          <a:p>
            <a:r>
              <a:rPr lang="en-US" dirty="0" smtClean="0"/>
              <a:t>Presentation + review seminal paper: deadline 2 weeks after presentation, </a:t>
            </a:r>
            <a:r>
              <a:rPr lang="en-US" dirty="0" smtClean="0">
                <a:solidFill>
                  <a:srgbClr val="C00000"/>
                </a:solidFill>
              </a:rPr>
              <a:t>40%</a:t>
            </a:r>
          </a:p>
          <a:p>
            <a:endParaRPr lang="en-US" dirty="0"/>
          </a:p>
          <a:p>
            <a:r>
              <a:rPr lang="en-US" dirty="0" smtClean="0"/>
              <a:t>Short summaries “other” seminal papers + similar report on one presentation at a symposium or seminar: deadline 1 day before paper presentation / 1 week after presentation, </a:t>
            </a:r>
            <a:r>
              <a:rPr lang="en-US" dirty="0" smtClean="0">
                <a:solidFill>
                  <a:srgbClr val="C00000"/>
                </a:solidFill>
              </a:rPr>
              <a:t>20%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Plagiarism</a:t>
            </a:r>
            <a:r>
              <a:rPr lang="en-US" dirty="0" smtClean="0"/>
              <a:t>: </a:t>
            </a:r>
            <a:r>
              <a:rPr lang="en-US" dirty="0"/>
              <a:t>If you use material written by someone else, make sure you acknowledge the source. Making effective use of sources is encouraged (provided copyright is respected). 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7256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</a:t>
            </a:r>
            <a:r>
              <a:rPr lang="en-US" dirty="0"/>
              <a:t>out the </a:t>
            </a:r>
            <a:r>
              <a:rPr lang="en-US" dirty="0" smtClean="0"/>
              <a:t>websites for ICML, UAI and skim through some conference proceedings of recent years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Send me (</a:t>
            </a:r>
            <a:r>
              <a:rPr lang="en-US" dirty="0" smtClean="0">
                <a:hlinkClick r:id="rId2"/>
              </a:rPr>
              <a:t>elenam@cs.ru.nl</a:t>
            </a:r>
            <a:r>
              <a:rPr lang="en-US" dirty="0" smtClean="0"/>
              <a:t>) a short description of what type of papers you’re mostly interested in by </a:t>
            </a:r>
            <a:r>
              <a:rPr lang="en-US" b="1" dirty="0" smtClean="0"/>
              <a:t>February 15 </a:t>
            </a:r>
            <a:r>
              <a:rPr lang="en-US" dirty="0" smtClean="0"/>
              <a:t>the latest. For example, indicate for which conference you’d like to review and possibly what topics (</a:t>
            </a:r>
            <a:r>
              <a:rPr lang="en-US" dirty="0"/>
              <a:t>see e.g.,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www.auai.org/uai2017/topics.php</a:t>
            </a:r>
            <a:r>
              <a:rPr lang="en-US" dirty="0" smtClean="0"/>
              <a:t> for UAI; those for ICML are more difficult to find); We will try to distribute papers accordingly, but can’t promise, in particular because of coach constraints</a:t>
            </a:r>
            <a:r>
              <a:rPr lang="en-US" dirty="0"/>
              <a:t> </a:t>
            </a:r>
            <a:r>
              <a:rPr lang="en-US" dirty="0" smtClean="0"/>
              <a:t>and different timings...</a:t>
            </a:r>
          </a:p>
          <a:p>
            <a:endParaRPr lang="en-US" dirty="0"/>
          </a:p>
          <a:p>
            <a:r>
              <a:rPr lang="en-US" dirty="0" smtClean="0"/>
              <a:t>Fill in the form at </a:t>
            </a:r>
            <a:r>
              <a:rPr lang="en-US" dirty="0">
                <a:hlinkClick r:id="rId4" tooltip="This external link will open in a new window"/>
              </a:rPr>
              <a:t>http://bit.ly/RSDS-prefs</a:t>
            </a:r>
            <a:r>
              <a:rPr lang="en-US" dirty="0" smtClean="0"/>
              <a:t> by </a:t>
            </a:r>
            <a:r>
              <a:rPr lang="en-US" b="1" dirty="0" smtClean="0"/>
              <a:t>February 10 </a:t>
            </a:r>
            <a:r>
              <a:rPr lang="en-US" dirty="0" smtClean="0"/>
              <a:t>the latest. We will try to make a schedule as soon as possible.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1064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</a:t>
            </a:r>
            <a:r>
              <a:rPr lang="en-US" dirty="0"/>
              <a:t>how to evaluate research </a:t>
            </a:r>
            <a:r>
              <a:rPr lang="en-US" dirty="0" smtClean="0"/>
              <a:t>papers</a:t>
            </a:r>
          </a:p>
          <a:p>
            <a:endParaRPr lang="en-US" dirty="0"/>
          </a:p>
          <a:p>
            <a:r>
              <a:rPr lang="en-US" dirty="0"/>
              <a:t>Learn what makes papers good</a:t>
            </a:r>
          </a:p>
          <a:p>
            <a:endParaRPr lang="en-US" dirty="0" smtClean="0"/>
          </a:p>
          <a:p>
            <a:r>
              <a:rPr lang="en-US" dirty="0" smtClean="0"/>
              <a:t>Learn </a:t>
            </a:r>
            <a:r>
              <a:rPr lang="en-US" dirty="0"/>
              <a:t>about how papers are refereed and published</a:t>
            </a:r>
          </a:p>
          <a:p>
            <a:endParaRPr lang="en-US" dirty="0" smtClean="0"/>
          </a:p>
          <a:p>
            <a:r>
              <a:rPr lang="en-US" dirty="0" smtClean="0"/>
              <a:t>Obtain an overview </a:t>
            </a:r>
            <a:r>
              <a:rPr lang="en-US" dirty="0"/>
              <a:t>of important recent developments in </a:t>
            </a:r>
            <a:r>
              <a:rPr lang="en-US" dirty="0" smtClean="0"/>
              <a:t>Data Science research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Note: course inspired by the same course for Software Science at Imperial College, and some material then also heavily borrowed from that course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://www.doc.ic.ac.uk/~dirk/Teaching/RS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856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Review a </a:t>
            </a:r>
            <a:r>
              <a:rPr lang="en-US" dirty="0" smtClean="0"/>
              <a:t>paper submitted </a:t>
            </a:r>
            <a:r>
              <a:rPr lang="en-US" dirty="0"/>
              <a:t>to a top </a:t>
            </a:r>
            <a:r>
              <a:rPr lang="en-US" dirty="0" smtClean="0"/>
              <a:t>data science conference or journal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Interpret and analyze a seminal, “classic” paper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sz="2200" dirty="0" smtClean="0"/>
              <a:t>present your own</a:t>
            </a:r>
          </a:p>
          <a:p>
            <a:pPr marL="857250" lvl="1" indent="-457200"/>
            <a:endParaRPr lang="en-US" sz="2200" dirty="0" smtClean="0"/>
          </a:p>
          <a:p>
            <a:pPr marL="857250" lvl="1" indent="-457200"/>
            <a:r>
              <a:rPr lang="en-US" sz="2200" dirty="0" smtClean="0"/>
              <a:t>short summaries of those of others + of one presentation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9314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 (potentially) great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2070100"/>
            <a:ext cx="11049000" cy="6551116"/>
          </a:xfrm>
        </p:spPr>
        <p:txBody>
          <a:bodyPr/>
          <a:lstStyle/>
          <a:p>
            <a:r>
              <a:rPr lang="en-US" dirty="0"/>
              <a:t>Paper submitted to </a:t>
            </a:r>
            <a:r>
              <a:rPr lang="en-US" dirty="0" smtClean="0"/>
              <a:t>one of the main conferences in data science, such as ICML, UAI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You will get assigned a “real” paper to review and a coach to help you</a:t>
            </a:r>
          </a:p>
          <a:p>
            <a:endParaRPr lang="en-US" dirty="0"/>
          </a:p>
          <a:p>
            <a:r>
              <a:rPr lang="en-US" dirty="0" smtClean="0"/>
              <a:t>Rough schedule (for ICML, UAI):</a:t>
            </a:r>
          </a:p>
          <a:p>
            <a:pPr lvl="1"/>
            <a:r>
              <a:rPr lang="en-US" sz="2300" dirty="0" smtClean="0"/>
              <a:t>24 February (ICML),  March 31 (UAI) paper submission deadlines</a:t>
            </a:r>
          </a:p>
          <a:p>
            <a:pPr lvl="1"/>
            <a:r>
              <a:rPr lang="en-US" sz="2300" dirty="0" smtClean="0"/>
              <a:t>April 13 (ICML), May 14 (UAI) review deadline</a:t>
            </a:r>
          </a:p>
          <a:p>
            <a:pPr lvl="1"/>
            <a:r>
              <a:rPr lang="en-US" sz="2300" dirty="0"/>
              <a:t>April </a:t>
            </a:r>
            <a:r>
              <a:rPr lang="en-US" sz="2300" dirty="0" smtClean="0"/>
              <a:t>14-19 </a:t>
            </a:r>
            <a:r>
              <a:rPr lang="en-US" sz="2300" dirty="0"/>
              <a:t>(ICML), </a:t>
            </a:r>
            <a:r>
              <a:rPr lang="en-US" sz="2300" dirty="0" smtClean="0"/>
              <a:t> May 15-21 (UAI), author feedback</a:t>
            </a:r>
          </a:p>
          <a:p>
            <a:pPr lvl="1"/>
            <a:r>
              <a:rPr lang="en-US" sz="2300" dirty="0" smtClean="0"/>
              <a:t>April 20- May 11 (ICML), May 22-31 </a:t>
            </a:r>
            <a:r>
              <a:rPr lang="en-US" sz="2300" dirty="0"/>
              <a:t>(UAI</a:t>
            </a:r>
            <a:r>
              <a:rPr lang="en-US" sz="2300" dirty="0" smtClean="0"/>
              <a:t>) reviewer discussion</a:t>
            </a:r>
          </a:p>
          <a:p>
            <a:pPr lvl="1"/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http://www.auai.org/uai2017/</a:t>
            </a:r>
            <a:r>
              <a:rPr lang="en-US" dirty="0" smtClean="0">
                <a:hlinkClick r:id="rId2"/>
              </a:rPr>
              <a:t>importantDates.php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https://2017.icml.cc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Output: single report with</a:t>
            </a:r>
          </a:p>
          <a:p>
            <a:pPr lvl="1"/>
            <a:r>
              <a:rPr lang="en-US" sz="2300" dirty="0" smtClean="0"/>
              <a:t>Your own review</a:t>
            </a:r>
          </a:p>
          <a:p>
            <a:pPr lvl="1"/>
            <a:r>
              <a:rPr lang="en-US" sz="2300" dirty="0" smtClean="0"/>
              <a:t>Reflection on the review procedure as a whole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5955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 on reviewing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reviewing criteria: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www.auai.org/</a:t>
            </a:r>
            <a:r>
              <a:rPr lang="en-US" dirty="0" smtClean="0">
                <a:hlinkClick r:id="rId2"/>
              </a:rPr>
              <a:t>uai2015/</a:t>
            </a:r>
            <a:r>
              <a:rPr lang="en-US" dirty="0" smtClean="0">
                <a:hlinkClick r:id="rId2"/>
              </a:rPr>
              <a:t>reviewCriteria.shtml</a:t>
            </a:r>
            <a:r>
              <a:rPr lang="en-US" dirty="0"/>
              <a:t>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://icml.cc/2015/?</a:t>
            </a:r>
            <a:r>
              <a:rPr lang="en-US" dirty="0" smtClean="0">
                <a:hlinkClick r:id="rId3"/>
              </a:rPr>
              <a:t>page_id=</a:t>
            </a:r>
            <a:r>
              <a:rPr lang="en-US" dirty="0" smtClean="0">
                <a:hlinkClick r:id="rId3"/>
              </a:rPr>
              <a:t>192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err="1">
                <a:hlinkClick r:id="rId4"/>
              </a:rPr>
              <a:t>www.informagus.nl</a:t>
            </a:r>
            <a:r>
              <a:rPr lang="en-US" dirty="0">
                <a:hlinkClick r:id="rId4"/>
              </a:rPr>
              <a:t>/sigir2017/review/guidelines-pc-</a:t>
            </a:r>
            <a:r>
              <a:rPr lang="en-US" dirty="0" err="1">
                <a:hlinkClick r:id="rId4"/>
              </a:rPr>
              <a:t>fp</a:t>
            </a:r>
            <a:r>
              <a:rPr lang="en-US" dirty="0">
                <a:hlinkClick r:id="rId4"/>
              </a:rPr>
              <a:t>/</a:t>
            </a:r>
            <a:r>
              <a:rPr lang="en-US" dirty="0" err="1" smtClean="0">
                <a:hlinkClick r:id="rId4"/>
              </a:rPr>
              <a:t>reviewing.html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to review a paper: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www.inf.ethz.ch/personal/troscoe/pubs/review-writing.pdf</a:t>
            </a:r>
            <a:r>
              <a:rPr lang="en-US" dirty="0"/>
              <a:t> or </a:t>
            </a:r>
            <a:r>
              <a:rPr lang="en-US" dirty="0">
                <a:hlinkClick r:id="rId6"/>
              </a:rPr>
              <a:t>https://www.cs.princeton.edu/~</a:t>
            </a:r>
            <a:r>
              <a:rPr lang="en-US" dirty="0" smtClean="0">
                <a:hlinkClick r:id="rId6"/>
              </a:rPr>
              <a:t>jrex/teaching/spring2005/fft/reviewing.html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</a:t>
            </a:r>
            <a:r>
              <a:rPr lang="en-US" i="1" dirty="0" smtClean="0"/>
              <a:t>not</a:t>
            </a:r>
            <a:r>
              <a:rPr lang="en-US" dirty="0" smtClean="0"/>
              <a:t> to review a paper:</a:t>
            </a:r>
            <a:br>
              <a:rPr lang="en-US" dirty="0" smtClean="0"/>
            </a:br>
            <a:r>
              <a:rPr lang="en-US" dirty="0">
                <a:hlinkClick r:id="rId7" tooltip="This external link will open in a new window"/>
              </a:rPr>
              <a:t>https://sigmodrecord.org/publications/sigmodRecord/0812/p100.</a:t>
            </a:r>
            <a:r>
              <a:rPr lang="en-US" dirty="0" smtClean="0">
                <a:hlinkClick r:id="rId7" tooltip="This external link will open in a new window"/>
              </a:rPr>
              <a:t>open.cormode.pdf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NIPS </a:t>
            </a:r>
            <a:r>
              <a:rPr lang="en-US" dirty="0"/>
              <a:t>consistency experiment: </a:t>
            </a:r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blog.mrtz.org/2014/12/15/the-nips-experiment.html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19651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reviewing for UAI, ICML is double blind</a:t>
            </a:r>
          </a:p>
          <a:p>
            <a:endParaRPr lang="en-US" dirty="0"/>
          </a:p>
          <a:p>
            <a:r>
              <a:rPr lang="en-US" dirty="0" smtClean="0"/>
              <a:t>You should </a:t>
            </a:r>
            <a:r>
              <a:rPr lang="en-US" i="1" dirty="0" smtClean="0"/>
              <a:t>not</a:t>
            </a:r>
            <a:r>
              <a:rPr lang="en-US" dirty="0" smtClean="0"/>
              <a:t> try to identify the authors</a:t>
            </a:r>
          </a:p>
          <a:p>
            <a:endParaRPr lang="en-US" dirty="0"/>
          </a:p>
          <a:p>
            <a:r>
              <a:rPr lang="en-US" dirty="0" smtClean="0"/>
              <a:t>Nor share the paper with someone else</a:t>
            </a:r>
          </a:p>
          <a:p>
            <a:endParaRPr lang="en-US" dirty="0"/>
          </a:p>
          <a:p>
            <a:r>
              <a:rPr lang="en-US" dirty="0" smtClean="0"/>
              <a:t>Same holds for the reviewer discussions / author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8783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Seminal paper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a seminal paper that had major impact, possibly but not necessarily related to the paper you reviewed</a:t>
            </a:r>
          </a:p>
          <a:p>
            <a:endParaRPr lang="en-US" dirty="0"/>
          </a:p>
          <a:p>
            <a:r>
              <a:rPr lang="en-US" dirty="0" smtClean="0"/>
              <a:t>Present the paper in class</a:t>
            </a:r>
          </a:p>
          <a:p>
            <a:pPr lvl="1"/>
            <a:r>
              <a:rPr lang="en-US" sz="2300" dirty="0" smtClean="0"/>
              <a:t>15 minutes presentation to </a:t>
            </a:r>
            <a:r>
              <a:rPr lang="en-US" sz="2300" dirty="0" smtClean="0">
                <a:solidFill>
                  <a:srgbClr val="C00000"/>
                </a:solidFill>
              </a:rPr>
              <a:t>initiate discussion</a:t>
            </a:r>
            <a:br>
              <a:rPr lang="en-US" sz="2300" dirty="0" smtClean="0">
                <a:solidFill>
                  <a:srgbClr val="C00000"/>
                </a:solidFill>
              </a:rPr>
            </a:br>
            <a:r>
              <a:rPr lang="en-US" sz="2300" dirty="0" smtClean="0">
                <a:solidFill>
                  <a:schemeClr val="bg1"/>
                </a:solidFill>
              </a:rPr>
              <a:t>(i.e., no need to give a full-fletched summary)</a:t>
            </a:r>
          </a:p>
          <a:p>
            <a:pPr lvl="1"/>
            <a:r>
              <a:rPr lang="en-US" sz="2300" dirty="0" smtClean="0"/>
              <a:t>15 minutes discussion</a:t>
            </a:r>
          </a:p>
          <a:p>
            <a:endParaRPr lang="en-US" dirty="0"/>
          </a:p>
          <a:p>
            <a:r>
              <a:rPr lang="en-US" dirty="0" smtClean="0"/>
              <a:t>Write a review on the paper presented (about 5-6 pages)</a:t>
            </a:r>
          </a:p>
          <a:p>
            <a:endParaRPr lang="en-US" dirty="0"/>
          </a:p>
          <a:p>
            <a:r>
              <a:rPr lang="en-US" dirty="0" smtClean="0"/>
              <a:t>Others: write short summaries (half a page) </a:t>
            </a:r>
            <a:r>
              <a:rPr lang="en-US" i="1" dirty="0" smtClean="0"/>
              <a:t>before</a:t>
            </a:r>
            <a:r>
              <a:rPr lang="en-US" dirty="0" smtClean="0"/>
              <a:t> the presentation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1562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 a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Main goal: lively interesting talk that promotes </a:t>
            </a:r>
            <a:r>
              <a:rPr lang="en-US" dirty="0" smtClean="0"/>
              <a:t>discussion</a:t>
            </a:r>
          </a:p>
          <a:p>
            <a:endParaRPr lang="en-US" dirty="0"/>
          </a:p>
          <a:p>
            <a:r>
              <a:rPr lang="en-US" dirty="0" smtClean="0"/>
              <a:t>Outline:</a:t>
            </a:r>
            <a:endParaRPr lang="en-US" dirty="0"/>
          </a:p>
          <a:p>
            <a:pPr lvl="1"/>
            <a:r>
              <a:rPr lang="en-US" sz="2300" dirty="0" smtClean="0"/>
              <a:t>Objective </a:t>
            </a:r>
            <a:r>
              <a:rPr lang="en-US" sz="2300" dirty="0"/>
              <a:t>of the </a:t>
            </a:r>
            <a:r>
              <a:rPr lang="en-US" sz="2300" dirty="0" smtClean="0"/>
              <a:t>paper</a:t>
            </a:r>
            <a:endParaRPr lang="en-US" sz="2300" dirty="0"/>
          </a:p>
          <a:p>
            <a:pPr lvl="1"/>
            <a:r>
              <a:rPr lang="en-US" sz="2300" dirty="0" smtClean="0"/>
              <a:t>Proposal of the paper</a:t>
            </a:r>
          </a:p>
          <a:p>
            <a:pPr lvl="1"/>
            <a:r>
              <a:rPr lang="en-US" sz="2300" dirty="0" smtClean="0"/>
              <a:t>Evidence given</a:t>
            </a:r>
          </a:p>
          <a:p>
            <a:pPr lvl="1"/>
            <a:r>
              <a:rPr lang="en-US" sz="2300" dirty="0" smtClean="0"/>
              <a:t>Shoulders of giants</a:t>
            </a:r>
          </a:p>
          <a:p>
            <a:pPr lvl="1"/>
            <a:r>
              <a:rPr lang="en-US" sz="2300" dirty="0" smtClean="0"/>
              <a:t>Impact</a:t>
            </a:r>
          </a:p>
          <a:p>
            <a:pPr lvl="1"/>
            <a:r>
              <a:rPr lang="en-US" sz="2300" dirty="0" smtClean="0"/>
              <a:t>Discussion points</a:t>
            </a:r>
          </a:p>
          <a:p>
            <a:pPr lvl="1"/>
            <a:endParaRPr lang="en-US" sz="2300" dirty="0"/>
          </a:p>
          <a:p>
            <a:r>
              <a:rPr lang="en-US" sz="2700" dirty="0" smtClean="0"/>
              <a:t>Same outline for written review + issues from discussion</a:t>
            </a:r>
          </a:p>
        </p:txBody>
      </p:sp>
    </p:spTree>
    <p:extLst>
      <p:ext uri="{BB962C8B-B14F-4D97-AF65-F5344CB8AC3E}">
        <p14:creationId xmlns:p14="http://schemas.microsoft.com/office/powerpoint/2010/main" val="25521808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Half a page, maximum one page</a:t>
            </a:r>
          </a:p>
          <a:p>
            <a:endParaRPr lang="en-US" dirty="0"/>
          </a:p>
          <a:p>
            <a:r>
              <a:rPr lang="en-US" dirty="0"/>
              <a:t>Clearly-separated (use subheadings) sections </a:t>
            </a:r>
            <a:r>
              <a:rPr lang="en-US" dirty="0" smtClean="0"/>
              <a:t>covering</a:t>
            </a:r>
          </a:p>
          <a:p>
            <a:pPr lvl="1"/>
            <a:r>
              <a:rPr lang="en-US" sz="2300" dirty="0" smtClean="0"/>
              <a:t>Summary </a:t>
            </a:r>
            <a:r>
              <a:rPr lang="en-US" sz="2300" dirty="0"/>
              <a:t>(as briefly as you can – two or three </a:t>
            </a:r>
            <a:r>
              <a:rPr lang="en-US" sz="2300" dirty="0" smtClean="0"/>
              <a:t>sentences)</a:t>
            </a:r>
          </a:p>
          <a:p>
            <a:pPr lvl="1"/>
            <a:r>
              <a:rPr lang="en-US" sz="2300" dirty="0" smtClean="0"/>
              <a:t>Evidence </a:t>
            </a:r>
            <a:r>
              <a:rPr lang="en-US" sz="2300" dirty="0"/>
              <a:t>(what evidence is offered to support the claims</a:t>
            </a:r>
            <a:r>
              <a:rPr lang="en-US" sz="2300" dirty="0" smtClean="0"/>
              <a:t>?)</a:t>
            </a:r>
          </a:p>
          <a:p>
            <a:pPr lvl="1"/>
            <a:r>
              <a:rPr lang="en-US" sz="2300" dirty="0" smtClean="0"/>
              <a:t>Strengths </a:t>
            </a:r>
            <a:r>
              <a:rPr lang="en-US" sz="2300" dirty="0"/>
              <a:t>(what positive basis is there for publishing/reading </a:t>
            </a:r>
            <a:r>
              <a:rPr lang="en-US" sz="2300" dirty="0" smtClean="0"/>
              <a:t>it/</a:t>
            </a:r>
            <a:r>
              <a:rPr lang="en-US" sz="2300" i="1" dirty="0" smtClean="0"/>
              <a:t>listening to it</a:t>
            </a:r>
            <a:r>
              <a:rPr lang="en-US" sz="2300" dirty="0" smtClean="0"/>
              <a:t>?)</a:t>
            </a:r>
          </a:p>
          <a:p>
            <a:pPr lvl="1"/>
            <a:r>
              <a:rPr lang="en-US" sz="2300" dirty="0" smtClean="0"/>
              <a:t>Weaknesses </a:t>
            </a:r>
          </a:p>
          <a:p>
            <a:pPr lvl="1"/>
            <a:r>
              <a:rPr lang="en-US" sz="2300" dirty="0" smtClean="0"/>
              <a:t>Evaluation </a:t>
            </a:r>
            <a:r>
              <a:rPr lang="en-US" sz="2300" dirty="0"/>
              <a:t>(if you were running the conference/journal where it was published, would you recommend </a:t>
            </a:r>
            <a:r>
              <a:rPr lang="en-US" sz="2300" dirty="0" smtClean="0"/>
              <a:t>acceptance/</a:t>
            </a:r>
            <a:r>
              <a:rPr lang="en-US" sz="2300" i="1" dirty="0" smtClean="0"/>
              <a:t>would you invite the presenter for a talk</a:t>
            </a:r>
            <a:r>
              <a:rPr lang="en-US" sz="2300" dirty="0" smtClean="0"/>
              <a:t>?) </a:t>
            </a:r>
            <a:endParaRPr lang="en-US" sz="2300" dirty="0"/>
          </a:p>
          <a:p>
            <a:pPr lvl="1"/>
            <a:r>
              <a:rPr lang="en-US" sz="2300" dirty="0" smtClean="0"/>
              <a:t>Comments </a:t>
            </a:r>
            <a:r>
              <a:rPr lang="en-US" sz="2300" dirty="0"/>
              <a:t>on the quality of the </a:t>
            </a:r>
            <a:r>
              <a:rPr lang="en-US" sz="2300" dirty="0" smtClean="0"/>
              <a:t>writing/</a:t>
            </a:r>
            <a:r>
              <a:rPr lang="en-US" sz="2300" i="1" dirty="0" smtClean="0"/>
              <a:t>presentation</a:t>
            </a:r>
          </a:p>
          <a:p>
            <a:pPr lvl="1"/>
            <a:r>
              <a:rPr lang="en-US" sz="2300" dirty="0" smtClean="0"/>
              <a:t>Plus</a:t>
            </a:r>
            <a:r>
              <a:rPr lang="en-US" sz="2300" dirty="0"/>
              <a:t>: </a:t>
            </a:r>
            <a:r>
              <a:rPr lang="en-US" sz="2300" dirty="0" smtClean="0"/>
              <a:t>Queries </a:t>
            </a:r>
            <a:r>
              <a:rPr lang="en-US" sz="2300" dirty="0"/>
              <a:t>for </a:t>
            </a:r>
            <a:r>
              <a:rPr lang="en-US" sz="2300" dirty="0" smtClean="0"/>
              <a:t>discussion</a:t>
            </a:r>
          </a:p>
          <a:p>
            <a:pPr lvl="1"/>
            <a:endParaRPr lang="en-US" sz="2300" dirty="0"/>
          </a:p>
          <a:p>
            <a:r>
              <a:rPr lang="en-US" dirty="0" smtClean="0"/>
              <a:t>Deadline: 1 day before presentation/</a:t>
            </a:r>
            <a:r>
              <a:rPr lang="en-US" i="1" dirty="0" smtClean="0"/>
              <a:t>1 week after presentation</a:t>
            </a:r>
          </a:p>
          <a:p>
            <a:endParaRPr lang="en-US" i="1" dirty="0"/>
          </a:p>
          <a:p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(in </a:t>
            </a:r>
            <a:r>
              <a:rPr lang="en-US" i="1" dirty="0" smtClean="0"/>
              <a:t>italic</a:t>
            </a:r>
            <a:r>
              <a:rPr lang="en-US" dirty="0" smtClean="0"/>
              <a:t>: for review on presentation)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802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pening dia's">
  <a:themeElements>
    <a:clrScheme name="RU 2010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E311A"/>
      </a:accent1>
      <a:accent2>
        <a:srgbClr val="636463"/>
      </a:accent2>
      <a:accent3>
        <a:srgbClr val="A3AAA1"/>
      </a:accent3>
      <a:accent4>
        <a:srgbClr val="DADADA"/>
      </a:accent4>
      <a:accent5>
        <a:srgbClr val="C6ABAB"/>
      </a:accent5>
      <a:accent6>
        <a:srgbClr val="8A2509"/>
      </a:accent6>
      <a:hlink>
        <a:srgbClr val="0089B9"/>
      </a:hlink>
      <a:folHlink>
        <a:srgbClr val="0089B9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lnDef>
    <a:txDef>
      <a:spPr bwMode="auto">
        <a:noFill/>
        <a:ln w="12700">
          <a:noFill/>
          <a:miter lim="800000"/>
          <a:headEnd/>
          <a:tailEnd/>
        </a:ln>
      </a:spPr>
      <a:bodyPr vert="horz" wrap="square" lIns="50800" tIns="50800" rIns="50800" bIns="5080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100" b="0" i="0" u="none" strike="noStrike" kern="0" cap="none" spc="0" normalizeH="0" baseline="0" noProof="0" dirty="0" smtClean="0">
            <a:ln>
              <a:noFill/>
            </a:ln>
            <a:effectLst/>
            <a:uLnTx/>
            <a:uFillTx/>
            <a:latin typeface="+mn-lt"/>
            <a:ea typeface="+mn-ea"/>
            <a:cs typeface="+mn-cs"/>
            <a:sym typeface="Kievit-Book" charset="0"/>
          </a:defRPr>
        </a:defPPr>
      </a:lstStyle>
    </a:txDef>
  </a:objectDefaults>
  <a:extraClrSchemeLst>
    <a:extraClrScheme>
      <a:clrScheme name="Opening alg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sis pagina">
  <a:themeElements>
    <a:clrScheme name="RU 2010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E311A"/>
      </a:accent1>
      <a:accent2>
        <a:srgbClr val="636463"/>
      </a:accent2>
      <a:accent3>
        <a:srgbClr val="A3AAA1"/>
      </a:accent3>
      <a:accent4>
        <a:srgbClr val="DADADA"/>
      </a:accent4>
      <a:accent5>
        <a:srgbClr val="C6ABAB"/>
      </a:accent5>
      <a:accent6>
        <a:srgbClr val="8A2509"/>
      </a:accent6>
      <a:hlink>
        <a:srgbClr val="BE311A"/>
      </a:hlink>
      <a:folHlink>
        <a:srgbClr val="BE311A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lIns="130046" tIns="65023" rIns="130046" bIns="65023">
        <a:spAutoFit/>
      </a:bodyPr>
      <a:lstStyle>
        <a:defPPr marL="365760" indent="-365760" eaLnBrk="1" hangingPunct="1">
          <a:buClr>
            <a:srgbClr val="C00000"/>
          </a:buClr>
          <a:buFontTx/>
          <a:buChar char="•"/>
          <a:defRPr sz="2500" dirty="0">
            <a:solidFill>
              <a:schemeClr val="bg1"/>
            </a:solidFill>
            <a:latin typeface="+mj-lt"/>
          </a:defRPr>
        </a:defPPr>
      </a:lstStyle>
    </a:txDef>
  </a:objectDefaults>
  <a:extraClrSchemeLst>
    <a:extraClrScheme>
      <a:clrScheme name="Basis pagin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4576</TotalTime>
  <Pages>0</Pages>
  <Words>911</Words>
  <Characters>0</Characters>
  <Application>Microsoft Macintosh PowerPoint</Application>
  <PresentationFormat>Custom</PresentationFormat>
  <Lines>0</Lines>
  <Paragraphs>147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Opening dia's</vt:lpstr>
      <vt:lpstr>Basis pagina</vt:lpstr>
      <vt:lpstr>Research Seminar Data Science</vt:lpstr>
      <vt:lpstr>Objectives</vt:lpstr>
      <vt:lpstr>Two parts</vt:lpstr>
      <vt:lpstr>Review a (potentially) great paper</vt:lpstr>
      <vt:lpstr>Info on reviewing</vt:lpstr>
      <vt:lpstr>Confidentiality</vt:lpstr>
      <vt:lpstr>Seminal paper</vt:lpstr>
      <vt:lpstr>Presenting a paper</vt:lpstr>
      <vt:lpstr>Short review</vt:lpstr>
      <vt:lpstr>How to find a seminal paper</vt:lpstr>
      <vt:lpstr>Possible symposia and seminars</vt:lpstr>
      <vt:lpstr>Preliminary planning part 1</vt:lpstr>
      <vt:lpstr>Preliminary planning part 2</vt:lpstr>
      <vt:lpstr>Output and assessment</vt:lpstr>
      <vt:lpstr>What to do next?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Radboud University Nijmegen</dc:title>
  <dc:creator>tomh</dc:creator>
  <cp:lastModifiedBy>Elena Marchiori</cp:lastModifiedBy>
  <cp:revision>232</cp:revision>
  <cp:lastPrinted>2017-01-31T11:23:59Z</cp:lastPrinted>
  <dcterms:created xsi:type="dcterms:W3CDTF">2010-10-05T13:34:04Z</dcterms:created>
  <dcterms:modified xsi:type="dcterms:W3CDTF">2017-01-31T11:33:14Z</dcterms:modified>
</cp:coreProperties>
</file>